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768507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6110955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145956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9308701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7494436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878411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8497151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2003012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141995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0118998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8607034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0145154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0839710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95736532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5031494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36101896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9E933-434B-442B-96E1-883A004F33F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886A475-5665-4240-B67A-7A72AB0E38BE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7678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اقتصاديات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الثانية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2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3148177994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028858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9576981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1405818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995564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9006573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5317000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070865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2020-03-21T23:39:28Z</dcterms:created>
  <dcterms:modified xsi:type="dcterms:W3CDTF">2020-03-22T23:44:14Z</dcterms:modified>
</cp:coreProperties>
</file>